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119C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0"/>
    <p:restoredTop sz="83909" autoAdjust="0"/>
  </p:normalViewPr>
  <p:slideViewPr>
    <p:cSldViewPr snapToGrid="0">
      <p:cViewPr varScale="1">
        <p:scale>
          <a:sx n="162" d="100"/>
          <a:sy n="162" d="100"/>
        </p:scale>
        <p:origin x="2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60" d="100"/>
          <a:sy n="160" d="100"/>
        </p:scale>
        <p:origin x="343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EDC37-8DED-40E5-9878-5001605C9F15}" type="datetimeFigureOut">
              <a:rPr lang="de-CH" smtClean="0"/>
              <a:t>05.02.21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ABE7F-8529-420D-83C4-C096EE31695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908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eriod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ABE7F-8529-420D-83C4-C096EE316959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217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F23E-F12F-4FAF-BA42-9559A3EC6BA7}" type="datetime1">
              <a:rPr lang="de-CH" smtClean="0"/>
              <a:t>05.02.21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Akademie QuintaMed GmbH, Stationsstrasse 1, 8442 Hettlingen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C310E47D-CB32-2E46-9DC3-439B9EC26D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b="5150"/>
          <a:stretch/>
        </p:blipFill>
        <p:spPr>
          <a:xfrm>
            <a:off x="60027" y="112089"/>
            <a:ext cx="2064881" cy="6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FDD6F-87EE-46EC-A560-2BFE98B00E09}" type="datetime1">
              <a:rPr lang="de-CH" smtClean="0"/>
              <a:t>05.02.21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/>
              <a:t>Akademie</a:t>
            </a:r>
            <a:r>
              <a:rPr lang="sv-SE" dirty="0"/>
              <a:t> QuintaMed GmbH, </a:t>
            </a:r>
            <a:r>
              <a:rPr lang="sv-SE" dirty="0" err="1"/>
              <a:t>Stationsstrasse</a:t>
            </a:r>
            <a:r>
              <a:rPr lang="sv-SE" dirty="0"/>
              <a:t> 1, 8442 </a:t>
            </a:r>
            <a:r>
              <a:rPr lang="sv-SE" dirty="0" err="1"/>
              <a:t>Hettlingen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085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E94F-4B64-4F0F-9252-FAC9AB8F0E09}" type="datetime1">
              <a:rPr lang="de-CH" smtClean="0"/>
              <a:t>05.02.21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Akademie QuintaMed GmbH, Stationsstrasse 1, 8442 Hettlingen</a:t>
            </a:r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3FE81D41-55A2-994A-A6E7-B83C1DC94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b="5150"/>
          <a:stretch/>
        </p:blipFill>
        <p:spPr>
          <a:xfrm>
            <a:off x="60027" y="112089"/>
            <a:ext cx="2064881" cy="6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8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906449"/>
            <a:ext cx="10058400" cy="83091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B525-F302-45F3-AC95-33BA92C881C7}" type="datetime1">
              <a:rPr lang="de-CH" smtClean="0"/>
              <a:t>05.02.21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Akademie QuintaMed GmbH, Stationsstrasse 1, 8442 Hettlingen</a:t>
            </a:r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2877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897466"/>
            <a:ext cx="10058400" cy="83989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6B72-D70F-4D7B-B467-BF19E609A1E8}" type="datetime1">
              <a:rPr lang="de-CH" smtClean="0"/>
              <a:t>05.02.21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Akademie QuintaMed GmbH, Stationsstrasse 1, 8442 Hettlingen</a:t>
            </a:r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559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FFA39-E2CF-4B47-AAC8-D3057A35B774}" type="datetime1">
              <a:rPr lang="de-CH" smtClean="0"/>
              <a:t>05.02.21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Akademie QuintaMed GmbH, Stationsstrasse 1, 8442 Hettlingen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6761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E949-BABD-4413-A82E-42D22DB0E8B3}" type="datetime1">
              <a:rPr lang="de-CH" smtClean="0"/>
              <a:t>05.02.21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Akademie QuintaMed GmbH, Stationsstrasse 1, 8442 Hettlingen</a:t>
            </a:r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1ED0152-F6D4-E346-82DB-998EBDDEF0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b="5150"/>
          <a:stretch/>
        </p:blipFill>
        <p:spPr>
          <a:xfrm>
            <a:off x="60027" y="112089"/>
            <a:ext cx="2064881" cy="6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1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4908" y="286603"/>
            <a:ext cx="9030772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27C5A9-9542-4F90-A9EE-E799D75236EF}" type="datetime1">
              <a:rPr lang="de-CH" smtClean="0"/>
              <a:t>05.02.21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Akademie QuintaMed GmbH, Stationsstrasse 1, 8442 Hettlingen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91708AB-C72D-42E6-938B-1E0653314134}" type="slidenum">
              <a:rPr lang="de-CH" smtClean="0"/>
              <a:t>‹Nr.›</a:t>
            </a:fld>
            <a:endParaRPr lang="de-CH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>
              <a:ext uri="{FF2B5EF4-FFF2-40B4-BE49-F238E27FC236}">
                <a16:creationId xmlns:a16="http://schemas.microsoft.com/office/drawing/2014/main" id="{A125C63B-4115-6C49-B1F3-EDA897BE08D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0" b="5150"/>
          <a:stretch/>
        </p:blipFill>
        <p:spPr>
          <a:xfrm>
            <a:off x="60027" y="112089"/>
            <a:ext cx="2064881" cy="6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4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Datum: </a:t>
            </a:r>
            <a:fld id="{31B907AD-B528-424A-AC14-AB770F20F3CC}" type="datetime2">
              <a:rPr lang="de-CH" smtClean="0"/>
              <a:t>Freitag, 5. Februar 2021</a:t>
            </a:fld>
            <a:endParaRPr lang="de-CH" dirty="0"/>
          </a:p>
          <a:p>
            <a:r>
              <a:rPr lang="de-CH" dirty="0"/>
              <a:t>Dozent</a:t>
            </a:r>
            <a:r>
              <a:rPr lang="de-CH"/>
              <a:t>: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CABF6B-B959-4631-915A-8DB96966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Akademie QuintaMed GmbH, Stationsstrasse 1, 8442 Hettlingen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4152759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QuintaMed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25909A"/>
      </a:accent1>
      <a:accent2>
        <a:srgbClr val="299CA8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15</Words>
  <Application>Microsoft Macintosh PowerPoint</Application>
  <PresentationFormat>Breitbild</PresentationFormat>
  <Paragraphs>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Rückblick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Aktiver Bewegungsapparat</dc:title>
  <dc:creator>Jethin Joshy</dc:creator>
  <cp:lastModifiedBy>Claudio Naegeli</cp:lastModifiedBy>
  <cp:revision>264</cp:revision>
  <dcterms:created xsi:type="dcterms:W3CDTF">2016-08-26T20:30:31Z</dcterms:created>
  <dcterms:modified xsi:type="dcterms:W3CDTF">2021-02-05T21:20:08Z</dcterms:modified>
</cp:coreProperties>
</file>